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15.jpeg" ContentType="image/jpeg"/>
  <Override PartName="/ppt/media/image12.jpeg" ContentType="image/jpe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2.jpeg" ContentType="image/jpeg"/>
  <Override PartName="/ppt/media/image10.png" ContentType="image/png"/>
  <Override PartName="/ppt/media/image11.png" ContentType="image/png"/>
  <Override PartName="/ppt/media/image13.png" ContentType="image/png"/>
  <Override PartName="/ppt/media/image14.png" ContentType="image/png"/>
  <Override PartName="/ppt/media/image1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019600"/>
            <a:ext cx="12191040" cy="410472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91040" cy="74196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7076160" y="1572480"/>
            <a:ext cx="4863600" cy="246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5200" spc="-1" strike="noStrike">
                <a:solidFill>
                  <a:srgbClr val="404040"/>
                </a:solidFill>
                <a:latin typeface="Candara"/>
                <a:ea typeface="Calibri"/>
              </a:rPr>
              <a:t>Análisis mundial</a:t>
            </a:r>
            <a:endParaRPr b="0" lang="en-US" sz="5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5200" spc="-1" strike="noStrike">
                <a:solidFill>
                  <a:srgbClr val="404040"/>
                </a:solidFill>
                <a:latin typeface="Candara"/>
                <a:ea typeface="Calibri"/>
              </a:rPr>
              <a:t>del clima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42" name="Line 2"/>
          <p:cNvSpPr/>
          <p:nvPr/>
        </p:nvSpPr>
        <p:spPr>
          <a:xfrm>
            <a:off x="7262640" y="3530880"/>
            <a:ext cx="450684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8861400" y="4738680"/>
            <a:ext cx="29671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Carlos Castellanos Mateo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José Manuel Pinto Lozano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Arturo Aguirre Calvo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" name="Imagen 10" descr=""/>
          <p:cNvPicPr/>
          <p:nvPr/>
        </p:nvPicPr>
        <p:blipFill>
          <a:blip r:embed="rId1"/>
          <a:stretch/>
        </p:blipFill>
        <p:spPr>
          <a:xfrm>
            <a:off x="362520" y="1330200"/>
            <a:ext cx="6190560" cy="38689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304920" y="3618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04920" y="14659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304920" y="2700000"/>
            <a:ext cx="18543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304920" y="39337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>
            <a:off x="304920" y="50382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7613280" y="2888280"/>
            <a:ext cx="360" cy="77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8" name="CustomShape 8"/>
          <p:cNvSpPr/>
          <p:nvPr/>
        </p:nvSpPr>
        <p:spPr>
          <a:xfrm>
            <a:off x="2405520" y="1235160"/>
            <a:ext cx="2770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Eliminar NA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9" name="Imagen 3" descr=""/>
          <p:cNvPicPr/>
          <p:nvPr/>
        </p:nvPicPr>
        <p:blipFill>
          <a:blip r:embed="rId1"/>
          <a:stretch/>
        </p:blipFill>
        <p:spPr>
          <a:xfrm>
            <a:off x="5177520" y="361800"/>
            <a:ext cx="4871520" cy="216468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130" name="Imagen 7" descr=""/>
          <p:cNvPicPr/>
          <p:nvPr/>
        </p:nvPicPr>
        <p:blipFill>
          <a:blip r:embed="rId2"/>
          <a:stretch/>
        </p:blipFill>
        <p:spPr>
          <a:xfrm>
            <a:off x="3821040" y="4027320"/>
            <a:ext cx="7584120" cy="246852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304920" y="3618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304920" y="14659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304920" y="27000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304920" y="3933720"/>
            <a:ext cx="18543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304920" y="50382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7" name="Imagen 137" descr=""/>
          <p:cNvPicPr/>
          <p:nvPr/>
        </p:nvPicPr>
        <p:blipFill>
          <a:blip r:embed="rId1"/>
          <a:srcRect l="0" t="0" r="0" b="16193"/>
          <a:stretch/>
        </p:blipFill>
        <p:spPr>
          <a:xfrm>
            <a:off x="4846320" y="274320"/>
            <a:ext cx="5760360" cy="238032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pic>
        <p:nvPicPr>
          <p:cNvPr id="138" name="Imagen 138" descr=""/>
          <p:cNvPicPr/>
          <p:nvPr/>
        </p:nvPicPr>
        <p:blipFill>
          <a:blip r:embed="rId2"/>
          <a:srcRect l="6774" t="0" r="0" b="10844"/>
          <a:stretch/>
        </p:blipFill>
        <p:spPr>
          <a:xfrm>
            <a:off x="4846320" y="3087720"/>
            <a:ext cx="5851800" cy="340416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sp>
        <p:nvSpPr>
          <p:cNvPr id="139" name="CustomShape 7"/>
          <p:cNvSpPr/>
          <p:nvPr/>
        </p:nvSpPr>
        <p:spPr>
          <a:xfrm>
            <a:off x="2405520" y="1235160"/>
            <a:ext cx="2770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Clustering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jerárquico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2166480" y="4055400"/>
            <a:ext cx="2770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5 grupos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42" name="CustomShape 2"/>
          <p:cNvSpPr/>
          <p:nvPr/>
        </p:nvSpPr>
        <p:spPr>
          <a:xfrm>
            <a:off x="304920" y="3618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04920" y="14659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304920" y="27000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304920" y="3933720"/>
            <a:ext cx="18543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304920" y="50382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2133000" y="1190160"/>
            <a:ext cx="27709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Datos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normalizados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8" name="Imagen 148" descr=""/>
          <p:cNvPicPr/>
          <p:nvPr/>
        </p:nvPicPr>
        <p:blipFill>
          <a:blip r:embed="rId1"/>
          <a:srcRect l="3765" t="15493" r="3525" b="13393"/>
          <a:stretch/>
        </p:blipFill>
        <p:spPr>
          <a:xfrm>
            <a:off x="4528440" y="274320"/>
            <a:ext cx="7449840" cy="301716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pic>
        <p:nvPicPr>
          <p:cNvPr id="149" name="Imagen 149" descr=""/>
          <p:cNvPicPr/>
          <p:nvPr/>
        </p:nvPicPr>
        <p:blipFill>
          <a:blip r:embed="rId2"/>
          <a:srcRect l="4689" t="17141" r="3775" b="14287"/>
          <a:stretch/>
        </p:blipFill>
        <p:spPr>
          <a:xfrm>
            <a:off x="4572360" y="3657600"/>
            <a:ext cx="7405920" cy="265824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sp>
        <p:nvSpPr>
          <p:cNvPr id="150" name="CustomShape 8"/>
          <p:cNvSpPr/>
          <p:nvPr/>
        </p:nvSpPr>
        <p:spPr>
          <a:xfrm>
            <a:off x="2159640" y="4116600"/>
            <a:ext cx="2770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Por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semestres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51" name="Table 9"/>
          <p:cNvGraphicFramePr/>
          <p:nvPr/>
        </p:nvGraphicFramePr>
        <p:xfrm>
          <a:off x="5024520" y="3871800"/>
          <a:ext cx="5075280" cy="352440"/>
        </p:xfrm>
        <a:graphic>
          <a:graphicData uri="http://schemas.openxmlformats.org/drawingml/2006/table">
            <a:tbl>
              <a:tblPr/>
              <a:tblGrid>
                <a:gridCol w="1268640"/>
                <a:gridCol w="1268640"/>
                <a:gridCol w="1268640"/>
                <a:gridCol w="12697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24.710453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4.334211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6.197171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13.120363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" name="Table 10"/>
          <p:cNvGraphicFramePr/>
          <p:nvPr/>
        </p:nvGraphicFramePr>
        <p:xfrm>
          <a:off x="5032440" y="504000"/>
          <a:ext cx="5075280" cy="352440"/>
        </p:xfrm>
        <a:graphic>
          <a:graphicData uri="http://schemas.openxmlformats.org/drawingml/2006/table">
            <a:tbl>
              <a:tblPr/>
              <a:tblGrid>
                <a:gridCol w="1268640"/>
                <a:gridCol w="1268640"/>
                <a:gridCol w="1268640"/>
                <a:gridCol w="12697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9.412309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5.219713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1.323224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3.105509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304920" y="3618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04920" y="14659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304920" y="27000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304920" y="39337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304920" y="5038200"/>
            <a:ext cx="18543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9" name="Imagen 159" descr=""/>
          <p:cNvPicPr/>
          <p:nvPr/>
        </p:nvPicPr>
        <p:blipFill>
          <a:blip r:embed="rId1"/>
          <a:stretch/>
        </p:blipFill>
        <p:spPr>
          <a:xfrm>
            <a:off x="3405960" y="1366200"/>
            <a:ext cx="7599240" cy="312300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61" name="CustomShape 2"/>
          <p:cNvSpPr/>
          <p:nvPr/>
        </p:nvSpPr>
        <p:spPr>
          <a:xfrm>
            <a:off x="304920" y="3618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</a:t>
            </a: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A</a:t>
            </a: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M</a:t>
            </a: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P</a:t>
            </a: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L</a:t>
            </a: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04920" y="14659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</a:t>
            </a: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X</a:t>
            </a: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P</a:t>
            </a: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L</a:t>
            </a: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O</a:t>
            </a: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R</a:t>
            </a: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304920" y="27000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304920" y="39337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304920" y="5038200"/>
            <a:ext cx="18543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66" name="Table 7"/>
          <p:cNvGraphicFramePr/>
          <p:nvPr/>
        </p:nvGraphicFramePr>
        <p:xfrm>
          <a:off x="3048840" y="889920"/>
          <a:ext cx="3616560" cy="4639680"/>
        </p:xfrm>
        <a:graphic>
          <a:graphicData uri="http://schemas.openxmlformats.org/drawingml/2006/table">
            <a:tbl>
              <a:tblPr/>
              <a:tblGrid>
                <a:gridCol w="1251720"/>
                <a:gridCol w="2365200"/>
              </a:tblGrid>
              <a:tr h="55764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1978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continental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5764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1979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continental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1452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1980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continental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764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1981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continental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5764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1982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seco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2316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1983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seco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1236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1984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moderado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9080">
                <a:tc>
                  <a:txBody>
                    <a:bodyPr lIns="90000" rIns="90000" tIns="46800" bIns="46800">
                      <a:noAutofit/>
                    </a:bodyPr>
                    <a:p>
                      <a:pPr algn="r"/>
                      <a:r>
                        <a:rPr b="0" lang="en-US" sz="1800" spc="-1" strike="noStrike">
                          <a:latin typeface="Arial"/>
                        </a:rPr>
                        <a:t>1985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moderado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590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        </a:t>
                      </a:r>
                      <a:r>
                        <a:rPr b="0" lang="en-US" sz="1800" spc="-1" strike="noStrike">
                          <a:latin typeface="Arial"/>
                        </a:rPr>
                        <a:t>1986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seco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167" name="" descr=""/>
          <p:cNvPicPr/>
          <p:nvPr/>
        </p:nvPicPr>
        <p:blipFill>
          <a:blip r:embed="rId1"/>
          <a:srcRect l="5834" t="15691" r="3363" b="12530"/>
          <a:stretch/>
        </p:blipFill>
        <p:spPr>
          <a:xfrm>
            <a:off x="6858000" y="2651760"/>
            <a:ext cx="4947120" cy="292572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168" name="CustomShape 8"/>
          <p:cNvSpPr/>
          <p:nvPr/>
        </p:nvSpPr>
        <p:spPr>
          <a:xfrm>
            <a:off x="8229600" y="916200"/>
            <a:ext cx="2770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Ejemplo: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Francia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655200" y="317160"/>
            <a:ext cx="37303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404040"/>
                </a:solidFill>
                <a:latin typeface="Candara"/>
                <a:ea typeface="Calibri"/>
              </a:rPr>
              <a:t>Preguntas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71" name="Imagen 7" descr=""/>
          <p:cNvPicPr/>
          <p:nvPr/>
        </p:nvPicPr>
        <p:blipFill>
          <a:blip r:embed="rId1"/>
          <a:stretch/>
        </p:blipFill>
        <p:spPr>
          <a:xfrm>
            <a:off x="4479480" y="1882080"/>
            <a:ext cx="3093120" cy="309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646920" y="317160"/>
            <a:ext cx="3730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404040"/>
                </a:solidFill>
                <a:latin typeface="Candara"/>
                <a:ea typeface="Calibri"/>
              </a:rPr>
              <a:t>Introducción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" name="Imagen 1" descr=""/>
          <p:cNvPicPr/>
          <p:nvPr/>
        </p:nvPicPr>
        <p:blipFill>
          <a:blip r:embed="rId1"/>
          <a:srcRect l="2922" t="4478" r="2230" b="4340"/>
          <a:stretch/>
        </p:blipFill>
        <p:spPr>
          <a:xfrm>
            <a:off x="304920" y="2986560"/>
            <a:ext cx="5353920" cy="27338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48" name="Imagen 2" descr=""/>
          <p:cNvPicPr/>
          <p:nvPr/>
        </p:nvPicPr>
        <p:blipFill>
          <a:blip r:embed="rId2"/>
          <a:stretch/>
        </p:blipFill>
        <p:spPr>
          <a:xfrm>
            <a:off x="6095880" y="1493280"/>
            <a:ext cx="5720040" cy="285948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49" name="CustomShape 3"/>
          <p:cNvSpPr/>
          <p:nvPr/>
        </p:nvSpPr>
        <p:spPr>
          <a:xfrm>
            <a:off x="7280280" y="4628520"/>
            <a:ext cx="33516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Temperatura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1232280" y="2229480"/>
            <a:ext cx="342180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Precipitaciones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2" name="CustomShape 2"/>
          <p:cNvSpPr/>
          <p:nvPr/>
        </p:nvSpPr>
        <p:spPr>
          <a:xfrm>
            <a:off x="655200" y="317160"/>
            <a:ext cx="3730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404040"/>
                </a:solidFill>
                <a:latin typeface="Candara"/>
                <a:ea typeface="Calibri"/>
              </a:rPr>
              <a:t>Metodología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3" name="Imagen 3" descr=""/>
          <p:cNvPicPr/>
          <p:nvPr/>
        </p:nvPicPr>
        <p:blipFill>
          <a:blip r:embed="rId1"/>
          <a:srcRect l="0" t="1340" r="0" b="0"/>
          <a:stretch/>
        </p:blipFill>
        <p:spPr>
          <a:xfrm>
            <a:off x="2520720" y="1444320"/>
            <a:ext cx="7105680" cy="44258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5" name="CustomShape 2"/>
          <p:cNvSpPr/>
          <p:nvPr/>
        </p:nvSpPr>
        <p:spPr>
          <a:xfrm>
            <a:off x="304920" y="361800"/>
            <a:ext cx="18543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304920" y="14659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304920" y="27000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" name="CustomShape 5"/>
          <p:cNvSpPr/>
          <p:nvPr/>
        </p:nvSpPr>
        <p:spPr>
          <a:xfrm>
            <a:off x="304920" y="39337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" name="CustomShape 6"/>
          <p:cNvSpPr/>
          <p:nvPr/>
        </p:nvSpPr>
        <p:spPr>
          <a:xfrm>
            <a:off x="304920" y="50382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0" name="Imagen 1" descr=""/>
          <p:cNvPicPr/>
          <p:nvPr/>
        </p:nvPicPr>
        <p:blipFill>
          <a:blip r:embed="rId1"/>
          <a:stretch/>
        </p:blipFill>
        <p:spPr>
          <a:xfrm>
            <a:off x="5488560" y="361800"/>
            <a:ext cx="6383880" cy="291708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n 2" descr=""/>
          <p:cNvPicPr/>
          <p:nvPr/>
        </p:nvPicPr>
        <p:blipFill>
          <a:blip r:embed="rId2"/>
          <a:stretch/>
        </p:blipFill>
        <p:spPr>
          <a:xfrm>
            <a:off x="2701440" y="2879640"/>
            <a:ext cx="6417000" cy="297108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62" name="CustomShape 7"/>
          <p:cNvSpPr/>
          <p:nvPr/>
        </p:nvSpPr>
        <p:spPr>
          <a:xfrm>
            <a:off x="3123360" y="806040"/>
            <a:ext cx="27860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tutiempo.net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9490680" y="4607280"/>
            <a:ext cx="21938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climateknowledgeportal.worldbank.org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7" descr=""/>
          <p:cNvPicPr/>
          <p:nvPr/>
        </p:nvPicPr>
        <p:blipFill>
          <a:blip r:embed="rId1"/>
          <a:stretch/>
        </p:blipFill>
        <p:spPr>
          <a:xfrm>
            <a:off x="2651040" y="2822760"/>
            <a:ext cx="5807160" cy="25376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6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304920" y="361800"/>
            <a:ext cx="18543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304920" y="14659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304920" y="27000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" name="CustomShape 5"/>
          <p:cNvSpPr/>
          <p:nvPr/>
        </p:nvSpPr>
        <p:spPr>
          <a:xfrm>
            <a:off x="304920" y="39337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CustomShape 6"/>
          <p:cNvSpPr/>
          <p:nvPr/>
        </p:nvSpPr>
        <p:spPr>
          <a:xfrm>
            <a:off x="304920" y="50382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1" name="Imagen 5" descr=""/>
          <p:cNvPicPr/>
          <p:nvPr/>
        </p:nvPicPr>
        <p:blipFill>
          <a:blip r:embed="rId2"/>
          <a:stretch/>
        </p:blipFill>
        <p:spPr>
          <a:xfrm>
            <a:off x="6649560" y="407160"/>
            <a:ext cx="5236560" cy="37562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3" name="CustomShape 2"/>
          <p:cNvSpPr/>
          <p:nvPr/>
        </p:nvSpPr>
        <p:spPr>
          <a:xfrm>
            <a:off x="304920" y="3618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304920" y="1465920"/>
            <a:ext cx="185436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5" name="CustomShape 4"/>
          <p:cNvSpPr/>
          <p:nvPr/>
        </p:nvSpPr>
        <p:spPr>
          <a:xfrm>
            <a:off x="304920" y="27000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6" name="CustomShape 5"/>
          <p:cNvSpPr/>
          <p:nvPr/>
        </p:nvSpPr>
        <p:spPr>
          <a:xfrm>
            <a:off x="304920" y="39337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7" name="CustomShape 6"/>
          <p:cNvSpPr/>
          <p:nvPr/>
        </p:nvSpPr>
        <p:spPr>
          <a:xfrm>
            <a:off x="304920" y="50382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8" name="Imagen 3" descr=""/>
          <p:cNvPicPr/>
          <p:nvPr/>
        </p:nvPicPr>
        <p:blipFill>
          <a:blip r:embed="rId1"/>
          <a:stretch/>
        </p:blipFill>
        <p:spPr>
          <a:xfrm>
            <a:off x="7639200" y="361800"/>
            <a:ext cx="4028760" cy="3702240"/>
          </a:xfrm>
          <a:prstGeom prst="rect">
            <a:avLst/>
          </a:prstGeom>
          <a:ln>
            <a:noFill/>
          </a:ln>
        </p:spPr>
      </p:pic>
      <p:pic>
        <p:nvPicPr>
          <p:cNvPr id="79" name="Imagen 5" descr=""/>
          <p:cNvPicPr/>
          <p:nvPr/>
        </p:nvPicPr>
        <p:blipFill>
          <a:blip r:embed="rId2"/>
          <a:stretch/>
        </p:blipFill>
        <p:spPr>
          <a:xfrm>
            <a:off x="2751840" y="2158560"/>
            <a:ext cx="4418280" cy="3779640"/>
          </a:xfrm>
          <a:prstGeom prst="rect">
            <a:avLst/>
          </a:prstGeom>
          <a:ln>
            <a:noFill/>
          </a:ln>
        </p:spPr>
      </p:pic>
      <p:sp>
        <p:nvSpPr>
          <p:cNvPr id="80" name="CustomShape 7"/>
          <p:cNvSpPr/>
          <p:nvPr/>
        </p:nvSpPr>
        <p:spPr>
          <a:xfrm>
            <a:off x="2538000" y="2008800"/>
            <a:ext cx="2951280" cy="1380960"/>
          </a:xfrm>
          <a:prstGeom prst="donut">
            <a:avLst>
              <a:gd name="adj" fmla="val 2540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1" name="CustomShape 8"/>
          <p:cNvSpPr/>
          <p:nvPr/>
        </p:nvSpPr>
        <p:spPr>
          <a:xfrm>
            <a:off x="3086640" y="147384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" name="CustomShape 9"/>
          <p:cNvSpPr/>
          <p:nvPr/>
        </p:nvSpPr>
        <p:spPr>
          <a:xfrm flipV="1">
            <a:off x="9148680" y="4163040"/>
            <a:ext cx="360" cy="87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3" name="CustomShape 10"/>
          <p:cNvSpPr/>
          <p:nvPr/>
        </p:nvSpPr>
        <p:spPr>
          <a:xfrm>
            <a:off x="7416720" y="299160"/>
            <a:ext cx="3471120" cy="2257200"/>
          </a:xfrm>
          <a:prstGeom prst="frame">
            <a:avLst>
              <a:gd name="adj1" fmla="val 2242"/>
            </a:avLst>
          </a:prstGeom>
          <a:solidFill>
            <a:srgbClr val="53689e"/>
          </a:solidFill>
          <a:ln>
            <a:solidFill>
              <a:srgbClr val="4b5c8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1"/>
          <p:cNvSpPr/>
          <p:nvPr/>
        </p:nvSpPr>
        <p:spPr>
          <a:xfrm>
            <a:off x="7517160" y="5137560"/>
            <a:ext cx="34470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Columna innecesaria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304920" y="3618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304920" y="1465920"/>
            <a:ext cx="185436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304920" y="27000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304920" y="39337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304920" y="50382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1" name="Imagen 13" descr=""/>
          <p:cNvPicPr/>
          <p:nvPr/>
        </p:nvPicPr>
        <p:blipFill>
          <a:blip r:embed="rId1"/>
          <a:stretch/>
        </p:blipFill>
        <p:spPr>
          <a:xfrm>
            <a:off x="7627680" y="3913200"/>
            <a:ext cx="4354560" cy="24872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92" name="Imagen 3" descr=""/>
          <p:cNvPicPr/>
          <p:nvPr/>
        </p:nvPicPr>
        <p:blipFill>
          <a:blip r:embed="rId2"/>
          <a:stretch/>
        </p:blipFill>
        <p:spPr>
          <a:xfrm>
            <a:off x="7589520" y="826200"/>
            <a:ext cx="4392720" cy="9896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93" name="Imagen 5" descr=""/>
          <p:cNvPicPr/>
          <p:nvPr/>
        </p:nvPicPr>
        <p:blipFill>
          <a:blip r:embed="rId3"/>
          <a:stretch/>
        </p:blipFill>
        <p:spPr>
          <a:xfrm>
            <a:off x="2707920" y="830520"/>
            <a:ext cx="4392720" cy="9896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94" name="CustomShape 7"/>
          <p:cNvSpPr/>
          <p:nvPr/>
        </p:nvSpPr>
        <p:spPr>
          <a:xfrm>
            <a:off x="5956200" y="239400"/>
            <a:ext cx="2770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5" name="CustomShape 8"/>
          <p:cNvSpPr/>
          <p:nvPr/>
        </p:nvSpPr>
        <p:spPr>
          <a:xfrm>
            <a:off x="5950800" y="2693520"/>
            <a:ext cx="2770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Gráficas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" name="CustomShape 9"/>
          <p:cNvSpPr/>
          <p:nvPr/>
        </p:nvSpPr>
        <p:spPr>
          <a:xfrm>
            <a:off x="8579160" y="3334320"/>
            <a:ext cx="27709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Afganistán, 2016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7" name="CustomShape 10"/>
          <p:cNvSpPr/>
          <p:nvPr/>
        </p:nvSpPr>
        <p:spPr>
          <a:xfrm>
            <a:off x="2707920" y="423360"/>
            <a:ext cx="21502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Z-score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8" name="CustomShape 11"/>
          <p:cNvSpPr/>
          <p:nvPr/>
        </p:nvSpPr>
        <p:spPr>
          <a:xfrm>
            <a:off x="10195560" y="371160"/>
            <a:ext cx="17866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Min-max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9" name="Imagen 20" descr=""/>
          <p:cNvPicPr/>
          <p:nvPr/>
        </p:nvPicPr>
        <p:blipFill>
          <a:blip r:embed="rId4"/>
          <a:stretch/>
        </p:blipFill>
        <p:spPr>
          <a:xfrm>
            <a:off x="2746080" y="3913200"/>
            <a:ext cx="4354560" cy="24872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00" name="CustomShape 12"/>
          <p:cNvSpPr/>
          <p:nvPr/>
        </p:nvSpPr>
        <p:spPr>
          <a:xfrm>
            <a:off x="3538080" y="3334320"/>
            <a:ext cx="27709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Noruega, 2016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02" name="CustomShape 2"/>
          <p:cNvSpPr/>
          <p:nvPr/>
        </p:nvSpPr>
        <p:spPr>
          <a:xfrm>
            <a:off x="304920" y="3618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04920" y="14659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04920" y="2700000"/>
            <a:ext cx="18543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304920" y="39337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304920" y="50382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7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3720" cy="18446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08" name="CustomShape 7"/>
          <p:cNvSpPr/>
          <p:nvPr/>
        </p:nvSpPr>
        <p:spPr>
          <a:xfrm>
            <a:off x="7309800" y="3429000"/>
            <a:ext cx="360" cy="77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09" name="Imagen 7" descr=""/>
          <p:cNvPicPr/>
          <p:nvPr/>
        </p:nvPicPr>
        <p:blipFill>
          <a:blip r:embed="rId2"/>
          <a:stretch/>
        </p:blipFill>
        <p:spPr>
          <a:xfrm>
            <a:off x="3437280" y="4632840"/>
            <a:ext cx="7743960" cy="173268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10" name="CustomShape 8"/>
          <p:cNvSpPr/>
          <p:nvPr/>
        </p:nvSpPr>
        <p:spPr>
          <a:xfrm>
            <a:off x="5282280" y="296280"/>
            <a:ext cx="3412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min-max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2" name="CustomShape 2"/>
          <p:cNvSpPr/>
          <p:nvPr/>
        </p:nvSpPr>
        <p:spPr>
          <a:xfrm>
            <a:off x="304920" y="3618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304920" y="14659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304920" y="2700000"/>
            <a:ext cx="18543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304920" y="393372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304920" y="5038200"/>
            <a:ext cx="185436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7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3720" cy="18446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18" name="CustomShape 7"/>
          <p:cNvSpPr/>
          <p:nvPr/>
        </p:nvSpPr>
        <p:spPr>
          <a:xfrm>
            <a:off x="7309800" y="3429000"/>
            <a:ext cx="360" cy="77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9" name="CustomShape 8"/>
          <p:cNvSpPr/>
          <p:nvPr/>
        </p:nvSpPr>
        <p:spPr>
          <a:xfrm>
            <a:off x="5078160" y="325080"/>
            <a:ext cx="3767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Z-score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0" name="Imagen 1" descr=""/>
          <p:cNvPicPr/>
          <p:nvPr/>
        </p:nvPicPr>
        <p:blipFill>
          <a:blip r:embed="rId2"/>
          <a:stretch/>
        </p:blipFill>
        <p:spPr>
          <a:xfrm>
            <a:off x="3866040" y="4569120"/>
            <a:ext cx="6886440" cy="173268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244</TotalTime>
  <Application>LibreOffice/6.2.1.2$Linux_X86_64 LibreOffice_project/20$Build-2</Application>
  <Words>112</Words>
  <Paragraphs>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2019-05-06T13:05:36Z</dcterms:created>
  <dc:creator>Arturo_Velillero Aguirre</dc:creator>
  <dc:description/>
  <dc:language>es-ES</dc:language>
  <cp:lastModifiedBy/>
  <dcterms:modified xsi:type="dcterms:W3CDTF">2019-05-11T21:37:16Z</dcterms:modified>
  <cp:revision>41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